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09f858d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09f858d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09f858d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09f858d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917e4a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917e4a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09f858d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09f858d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1a1d6f7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41a1d6f7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898861f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0898861f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898861f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898861f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0898861fa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0898861f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917e4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917e4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09f858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09f858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09f858d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09f858d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041b8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041b8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